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1" r:id="rId3"/>
    <p:sldId id="331" r:id="rId4"/>
    <p:sldId id="341" r:id="rId5"/>
    <p:sldId id="342" r:id="rId6"/>
    <p:sldId id="343" r:id="rId7"/>
    <p:sldId id="344" r:id="rId8"/>
    <p:sldId id="345" r:id="rId9"/>
    <p:sldId id="347" r:id="rId10"/>
    <p:sldId id="348" r:id="rId11"/>
    <p:sldId id="349" r:id="rId12"/>
    <p:sldId id="350" r:id="rId13"/>
    <p:sldId id="351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 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990" y="1196753"/>
            <a:ext cx="3482138" cy="333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0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Hoeveel worden je gebouwen, machines en auto’s minder waard?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Aanschafwaarde – restwaarde  </a:t>
            </a:r>
          </a:p>
          <a:p>
            <a:pPr marL="0" indent="0">
              <a:buNone/>
            </a:pPr>
            <a:r>
              <a:rPr lang="nl-NL" dirty="0" smtClean="0"/>
              <a:t>   Economische levensduur          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489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Trek een goede conclusie!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is jullie idee? </a:t>
            </a:r>
          </a:p>
          <a:p>
            <a:pPr marL="0" indent="0">
              <a:buNone/>
            </a:pPr>
            <a:r>
              <a:rPr lang="nl-NL" dirty="0" smtClean="0"/>
              <a:t>Waarom gaat het werken?</a:t>
            </a:r>
          </a:p>
          <a:p>
            <a:pPr marL="0" indent="0">
              <a:buNone/>
            </a:pPr>
            <a:r>
              <a:rPr lang="nl-NL" dirty="0" smtClean="0"/>
              <a:t>Waarom zijn jullie beter dan de concurrentie?</a:t>
            </a:r>
          </a:p>
          <a:p>
            <a:pPr marL="0" indent="0">
              <a:buNone/>
            </a:pPr>
            <a:r>
              <a:rPr lang="nl-NL" dirty="0" smtClean="0"/>
              <a:t>Hoe ziet de toekomst van het bedrijf eruit?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GEEN NIEUWE DINGEN!</a:t>
            </a:r>
          </a:p>
        </p:txBody>
      </p:sp>
    </p:spTree>
    <p:extLst>
      <p:ext uri="{BB962C8B-B14F-4D97-AF65-F5344CB8AC3E}">
        <p14:creationId xmlns:p14="http://schemas.microsoft.com/office/powerpoint/2010/main" val="40376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‘m af.</a:t>
            </a:r>
          </a:p>
          <a:p>
            <a:r>
              <a:rPr lang="nl-NL" dirty="0" smtClean="0"/>
              <a:t>Deadline is volgende week </a:t>
            </a:r>
            <a:r>
              <a:rPr lang="nl-NL" dirty="0" smtClean="0"/>
              <a:t>vrijdag (</a:t>
            </a:r>
            <a:r>
              <a:rPr lang="nl-NL" dirty="0" smtClean="0"/>
              <a:t>31</a:t>
            </a:r>
            <a:r>
              <a:rPr lang="nl-NL" dirty="0" smtClean="0"/>
              <a:t> </a:t>
            </a:r>
            <a:r>
              <a:rPr lang="nl-NL" dirty="0" smtClean="0"/>
              <a:t>januari), eerder mag natuurlijk. Per mail.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98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keer:</a:t>
            </a:r>
          </a:p>
          <a:p>
            <a:pPr>
              <a:buFontTx/>
              <a:buChar char="-"/>
            </a:pPr>
            <a:r>
              <a:rPr lang="nl-NL" dirty="0" smtClean="0"/>
              <a:t>Financiën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Financiën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233" y="260648"/>
            <a:ext cx="5087888" cy="622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6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Investeringsbegroting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Vaste activa (langer dan 1 jaar)</a:t>
            </a:r>
          </a:p>
          <a:p>
            <a:pPr>
              <a:buFontTx/>
              <a:buChar char="-"/>
            </a:pPr>
            <a:r>
              <a:rPr lang="nl-NL" dirty="0" smtClean="0"/>
              <a:t>Pand + grond</a:t>
            </a:r>
          </a:p>
          <a:p>
            <a:pPr>
              <a:buFontTx/>
              <a:buChar char="-"/>
            </a:pPr>
            <a:r>
              <a:rPr lang="nl-NL" dirty="0" smtClean="0"/>
              <a:t>Machines</a:t>
            </a:r>
          </a:p>
          <a:p>
            <a:pPr>
              <a:buFontTx/>
              <a:buChar char="-"/>
            </a:pPr>
            <a:r>
              <a:rPr lang="nl-NL" dirty="0" smtClean="0"/>
              <a:t>Auto’s</a:t>
            </a:r>
          </a:p>
          <a:p>
            <a:pPr>
              <a:buFontTx/>
              <a:buChar char="-"/>
            </a:pPr>
            <a:r>
              <a:rPr lang="nl-NL" dirty="0" smtClean="0"/>
              <a:t>Inventaris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Vlottende (activa korter dan 1 jaar)</a:t>
            </a:r>
          </a:p>
          <a:p>
            <a:pPr>
              <a:buFontTx/>
              <a:buChar char="-"/>
            </a:pPr>
            <a:r>
              <a:rPr lang="nl-NL" dirty="0" smtClean="0"/>
              <a:t>Voorraden</a:t>
            </a:r>
          </a:p>
          <a:p>
            <a:pPr>
              <a:buFontTx/>
              <a:buChar char="-"/>
            </a:pPr>
            <a:r>
              <a:rPr lang="nl-NL" dirty="0" smtClean="0"/>
              <a:t>Kas en bank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91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656692"/>
            <a:ext cx="6245911" cy="478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3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</a:t>
            </a:r>
            <a:r>
              <a:rPr lang="nl-NL" dirty="0" smtClean="0"/>
              <a:t>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Schulden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Eigen vermogen</a:t>
            </a:r>
          </a:p>
          <a:p>
            <a:pPr lvl="1">
              <a:buFontTx/>
              <a:buChar char="-"/>
            </a:pPr>
            <a:r>
              <a:rPr lang="nl-NL" dirty="0" smtClean="0"/>
              <a:t>Geld van jezelf</a:t>
            </a:r>
          </a:p>
          <a:p>
            <a:pPr lvl="1">
              <a:buFontTx/>
              <a:buChar char="-"/>
            </a:pPr>
            <a:r>
              <a:rPr lang="nl-NL" dirty="0" smtClean="0"/>
              <a:t>Geld van familie</a:t>
            </a:r>
          </a:p>
          <a:p>
            <a:pPr lvl="1">
              <a:buFontTx/>
              <a:buChar char="-"/>
            </a:pPr>
            <a:r>
              <a:rPr lang="nl-NL" dirty="0" smtClean="0"/>
              <a:t>Inbreng bedrijfsmiddelen.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844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Lang vreemd vermogen</a:t>
            </a:r>
          </a:p>
          <a:p>
            <a:pPr>
              <a:buFontTx/>
              <a:buChar char="-"/>
            </a:pPr>
            <a:r>
              <a:rPr lang="nl-NL" dirty="0" smtClean="0"/>
              <a:t>Hypotheeklening (=75% van waarde pand)</a:t>
            </a:r>
          </a:p>
          <a:p>
            <a:pPr>
              <a:buFontTx/>
              <a:buChar char="-"/>
            </a:pPr>
            <a:r>
              <a:rPr lang="nl-NL" dirty="0" smtClean="0"/>
              <a:t>Banklening (=50% van waarde machines en voorraden)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Kort vreemd vermogen</a:t>
            </a:r>
          </a:p>
          <a:p>
            <a:pPr>
              <a:buFontTx/>
              <a:buChar char="-"/>
            </a:pPr>
            <a:r>
              <a:rPr lang="nl-NL" dirty="0" smtClean="0"/>
              <a:t>Crediteuren</a:t>
            </a:r>
          </a:p>
          <a:p>
            <a:pPr>
              <a:buFontTx/>
              <a:buChar char="-"/>
            </a:pPr>
            <a:r>
              <a:rPr lang="nl-NL" dirty="0" smtClean="0"/>
              <a:t>Rekening Courant krediet (rood staan)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22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24562"/>
            <a:ext cx="8244275" cy="319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1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Alle opbrengsten en kosten van het eerste jaar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348880"/>
            <a:ext cx="5165607" cy="329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177</Words>
  <Application>Microsoft Office PowerPoint</Application>
  <PresentationFormat>Diavoorstelling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Welkom!</vt:lpstr>
      <vt:lpstr>PowerPoint-presentatie</vt:lpstr>
      <vt:lpstr>4.1 Investeringsbegroting</vt:lpstr>
      <vt:lpstr>PowerPoint-presentatie</vt:lpstr>
      <vt:lpstr>Financieringsbegroting</vt:lpstr>
      <vt:lpstr>Financieringsbegroting</vt:lpstr>
      <vt:lpstr>Openingsbalans</vt:lpstr>
      <vt:lpstr>Exploitatiebegroting</vt:lpstr>
      <vt:lpstr>PowerPoint-presentatie</vt:lpstr>
      <vt:lpstr>Afschrijvingskosten</vt:lpstr>
      <vt:lpstr>Afsluiting verslag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50</cp:revision>
  <dcterms:created xsi:type="dcterms:W3CDTF">2013-11-15T15:05:42Z</dcterms:created>
  <dcterms:modified xsi:type="dcterms:W3CDTF">2020-01-24T07:26:59Z</dcterms:modified>
</cp:coreProperties>
</file>