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91" r:id="rId3"/>
    <p:sldId id="331" r:id="rId4"/>
    <p:sldId id="341" r:id="rId5"/>
    <p:sldId id="342" r:id="rId6"/>
    <p:sldId id="343" r:id="rId7"/>
    <p:sldId id="344" r:id="rId8"/>
    <p:sldId id="345" r:id="rId9"/>
    <p:sldId id="347" r:id="rId10"/>
    <p:sldId id="348" r:id="rId11"/>
    <p:sldId id="349" r:id="rId12"/>
    <p:sldId id="350" r:id="rId13"/>
    <p:sldId id="351" r:id="rId14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2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2E6F9C-627F-441E-B287-1444204BE351}" type="datetimeFigureOut">
              <a:rPr lang="nl-NL" smtClean="0"/>
              <a:t>24-1-2020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6CE25C-A58A-490B-816D-3965FB16A22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471840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 smtClean="0"/>
              <a:t>Klik om de ondertitelstijl van het model te bewerken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24-1-2020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1927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24-1-2020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72719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79712" y="332656"/>
            <a:ext cx="6645424" cy="648072"/>
          </a:xfrm>
        </p:spPr>
        <p:txBody>
          <a:bodyPr>
            <a:noAutofit/>
          </a:bodyPr>
          <a:lstStyle>
            <a:lvl1pPr algn="l">
              <a:defRPr sz="28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051720" y="1196752"/>
            <a:ext cx="6635080" cy="4929411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24-1-2020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76883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l">
              <a:defRPr sz="36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dirty="0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24-1-2020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573387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24-1-2020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437833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24-1-2020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24101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24-1-2020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94256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24-1-2020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4592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24-1-2020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71061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24-1-2020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4550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FED390-F77C-4CDE-BB93-EE6416285244}" type="datetimeFigureOut">
              <a:rPr lang="nl-NL" smtClean="0"/>
              <a:t>24-1-2020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3308CA-A037-474B-AA6E-6C7C048F3532}" type="slidenum">
              <a:rPr lang="nl-NL" smtClean="0"/>
              <a:t>‹nr.›</a:t>
            </a:fld>
            <a:endParaRPr lang="nl-NL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9644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kstvak 1"/>
          <p:cNvSpPr txBox="1"/>
          <p:nvPr/>
        </p:nvSpPr>
        <p:spPr>
          <a:xfrm>
            <a:off x="1331640" y="908720"/>
            <a:ext cx="6768752" cy="20882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l-NL"/>
          </a:p>
        </p:txBody>
      </p:sp>
      <p:sp>
        <p:nvSpPr>
          <p:cNvPr id="3" name="Tekstvak 2"/>
          <p:cNvSpPr txBox="1"/>
          <p:nvPr/>
        </p:nvSpPr>
        <p:spPr>
          <a:xfrm>
            <a:off x="683568" y="3356992"/>
            <a:ext cx="84604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b="1" dirty="0" smtClean="0"/>
              <a:t>Bedrijfseconomie – LG33 </a:t>
            </a:r>
            <a:endParaRPr lang="nl-NL" sz="3200" b="1" dirty="0"/>
          </a:p>
        </p:txBody>
      </p:sp>
    </p:spTree>
    <p:extLst>
      <p:ext uri="{BB962C8B-B14F-4D97-AF65-F5344CB8AC3E}">
        <p14:creationId xmlns:p14="http://schemas.microsoft.com/office/powerpoint/2010/main" val="4240300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41990" y="1196753"/>
            <a:ext cx="3482138" cy="33360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6802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Afschrijvingskosten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Hoeveel worden je gebouwen, machines en auto’s minder waard?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u="sng" dirty="0" smtClean="0"/>
              <a:t>Aanschafwaarde – restwaarde  </a:t>
            </a:r>
          </a:p>
          <a:p>
            <a:pPr marL="0" indent="0">
              <a:buNone/>
            </a:pPr>
            <a:r>
              <a:rPr lang="nl-NL" dirty="0" smtClean="0"/>
              <a:t>   Economische levensduur              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54895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Afsluiting verslag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l-NL" dirty="0" smtClean="0"/>
              <a:t>Trek een goede conclusie!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Wat is jullie idee? </a:t>
            </a:r>
          </a:p>
          <a:p>
            <a:pPr marL="0" indent="0">
              <a:buNone/>
            </a:pPr>
            <a:r>
              <a:rPr lang="nl-NL" dirty="0" smtClean="0"/>
              <a:t>Waarom gaat het werken?</a:t>
            </a:r>
          </a:p>
          <a:p>
            <a:pPr marL="0" indent="0">
              <a:buNone/>
            </a:pPr>
            <a:r>
              <a:rPr lang="nl-NL" dirty="0" smtClean="0"/>
              <a:t>Waarom zijn jullie beter dan de concurrentie?</a:t>
            </a:r>
          </a:p>
          <a:p>
            <a:pPr marL="0" indent="0">
              <a:buNone/>
            </a:pPr>
            <a:r>
              <a:rPr lang="nl-NL" dirty="0" smtClean="0"/>
              <a:t>Hoe ziet de toekomst van het bedrijf eruit?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GEEN NIEUWE DINGEN!</a:t>
            </a:r>
          </a:p>
        </p:txBody>
      </p:sp>
    </p:spTree>
    <p:extLst>
      <p:ext uri="{BB962C8B-B14F-4D97-AF65-F5344CB8AC3E}">
        <p14:creationId xmlns:p14="http://schemas.microsoft.com/office/powerpoint/2010/main" val="4037614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Aan de slag!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Maak ‘m af.</a:t>
            </a:r>
          </a:p>
          <a:p>
            <a:r>
              <a:rPr lang="nl-NL" dirty="0" smtClean="0"/>
              <a:t>Deadline is volgende week </a:t>
            </a:r>
            <a:r>
              <a:rPr lang="nl-NL" dirty="0" smtClean="0"/>
              <a:t>vrijdag (</a:t>
            </a:r>
            <a:r>
              <a:rPr lang="nl-NL" dirty="0" smtClean="0"/>
              <a:t>31</a:t>
            </a:r>
            <a:r>
              <a:rPr lang="nl-NL" dirty="0" smtClean="0"/>
              <a:t> </a:t>
            </a:r>
            <a:r>
              <a:rPr lang="nl-NL" dirty="0" smtClean="0"/>
              <a:t>januari), eerder mag natuurlijk. Per mail.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08987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Welkom!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dirty="0" smtClean="0"/>
              <a:t>Vorige keer:</a:t>
            </a:r>
          </a:p>
          <a:p>
            <a:pPr>
              <a:buFontTx/>
              <a:buChar char="-"/>
            </a:pPr>
            <a:r>
              <a:rPr lang="nl-NL" dirty="0" smtClean="0"/>
              <a:t>Financiën</a:t>
            </a: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Vandaag:</a:t>
            </a:r>
          </a:p>
          <a:p>
            <a:pPr>
              <a:buFontTx/>
              <a:buChar char="-"/>
            </a:pPr>
            <a:r>
              <a:rPr lang="nl-NL" dirty="0" smtClean="0"/>
              <a:t>Financiën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0121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59233" y="260648"/>
            <a:ext cx="5087888" cy="62247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75620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4.1 Investeringsbegroting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Vaste activa (langer dan 1 jaar)</a:t>
            </a:r>
          </a:p>
          <a:p>
            <a:pPr>
              <a:buFontTx/>
              <a:buChar char="-"/>
            </a:pPr>
            <a:r>
              <a:rPr lang="nl-NL" dirty="0" smtClean="0"/>
              <a:t>Pand + grond</a:t>
            </a:r>
          </a:p>
          <a:p>
            <a:pPr>
              <a:buFontTx/>
              <a:buChar char="-"/>
            </a:pPr>
            <a:r>
              <a:rPr lang="nl-NL" dirty="0" smtClean="0"/>
              <a:t>Machines</a:t>
            </a:r>
          </a:p>
          <a:p>
            <a:pPr>
              <a:buFontTx/>
              <a:buChar char="-"/>
            </a:pPr>
            <a:r>
              <a:rPr lang="nl-NL" dirty="0" smtClean="0"/>
              <a:t>Auto’s</a:t>
            </a:r>
          </a:p>
          <a:p>
            <a:pPr>
              <a:buFontTx/>
              <a:buChar char="-"/>
            </a:pPr>
            <a:r>
              <a:rPr lang="nl-NL" dirty="0" smtClean="0"/>
              <a:t>Inventaris</a:t>
            </a:r>
          </a:p>
          <a:p>
            <a:pPr>
              <a:buFontTx/>
              <a:buChar char="-"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Vlottende (activa korter dan 1 jaar)</a:t>
            </a:r>
          </a:p>
          <a:p>
            <a:pPr>
              <a:buFontTx/>
              <a:buChar char="-"/>
            </a:pPr>
            <a:r>
              <a:rPr lang="nl-NL" dirty="0" smtClean="0"/>
              <a:t>Voorraden</a:t>
            </a:r>
          </a:p>
          <a:p>
            <a:pPr>
              <a:buFontTx/>
              <a:buChar char="-"/>
            </a:pPr>
            <a:r>
              <a:rPr lang="nl-NL" dirty="0" smtClean="0"/>
              <a:t>Kas en bank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749161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1680" y="656692"/>
            <a:ext cx="6245911" cy="4788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38392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F</a:t>
            </a:r>
            <a:r>
              <a:rPr lang="nl-NL" dirty="0" smtClean="0"/>
              <a:t>inancieringsbegroting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Schulden</a:t>
            </a:r>
          </a:p>
          <a:p>
            <a:pPr marL="0" indent="0">
              <a:buNone/>
            </a:pPr>
            <a:endParaRPr lang="nl-NL" dirty="0"/>
          </a:p>
          <a:p>
            <a:pPr>
              <a:buFontTx/>
              <a:buChar char="-"/>
            </a:pPr>
            <a:r>
              <a:rPr lang="nl-NL" dirty="0" smtClean="0"/>
              <a:t>Eigen vermogen</a:t>
            </a:r>
          </a:p>
          <a:p>
            <a:pPr lvl="1">
              <a:buFontTx/>
              <a:buChar char="-"/>
            </a:pPr>
            <a:r>
              <a:rPr lang="nl-NL" dirty="0" smtClean="0"/>
              <a:t>Geld van jezelf</a:t>
            </a:r>
          </a:p>
          <a:p>
            <a:pPr lvl="1">
              <a:buFontTx/>
              <a:buChar char="-"/>
            </a:pPr>
            <a:r>
              <a:rPr lang="nl-NL" dirty="0" smtClean="0"/>
              <a:t>Geld van familie</a:t>
            </a:r>
          </a:p>
          <a:p>
            <a:pPr lvl="1">
              <a:buFontTx/>
              <a:buChar char="-"/>
            </a:pPr>
            <a:r>
              <a:rPr lang="nl-NL" dirty="0" smtClean="0"/>
              <a:t>Inbreng bedrijfsmiddelen.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984422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Financieringsbegroting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Lang vreemd vermogen</a:t>
            </a:r>
          </a:p>
          <a:p>
            <a:pPr>
              <a:buFontTx/>
              <a:buChar char="-"/>
            </a:pPr>
            <a:r>
              <a:rPr lang="nl-NL" dirty="0" smtClean="0"/>
              <a:t>Hypotheeklening (=75% van waarde pand)</a:t>
            </a:r>
          </a:p>
          <a:p>
            <a:pPr>
              <a:buFontTx/>
              <a:buChar char="-"/>
            </a:pPr>
            <a:r>
              <a:rPr lang="nl-NL" dirty="0" smtClean="0"/>
              <a:t>Banklening (=50% van waarde machines en voorraden)</a:t>
            </a:r>
          </a:p>
          <a:p>
            <a:pPr>
              <a:buFontTx/>
              <a:buChar char="-"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Kort vreemd vermogen</a:t>
            </a:r>
          </a:p>
          <a:p>
            <a:pPr>
              <a:buFontTx/>
              <a:buChar char="-"/>
            </a:pPr>
            <a:r>
              <a:rPr lang="nl-NL" dirty="0" smtClean="0"/>
              <a:t>Crediteuren</a:t>
            </a:r>
          </a:p>
          <a:p>
            <a:pPr>
              <a:buFontTx/>
              <a:buChar char="-"/>
            </a:pPr>
            <a:r>
              <a:rPr lang="nl-NL" dirty="0" smtClean="0"/>
              <a:t>Rekening Courant krediet (rood staan)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172288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Openingsbalans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3568" y="1024562"/>
            <a:ext cx="8244275" cy="3196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40145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Exploitatiebegroting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Alle opbrengsten en kosten van het eerste jaar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79712" y="2348880"/>
            <a:ext cx="5165607" cy="32900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4221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869</TotalTime>
  <Words>177</Words>
  <Application>Microsoft Office PowerPoint</Application>
  <PresentationFormat>Diavoorstelling (4:3)</PresentationFormat>
  <Paragraphs>51</Paragraphs>
  <Slides>13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13</vt:i4>
      </vt:variant>
    </vt:vector>
  </HeadingPairs>
  <TitlesOfParts>
    <vt:vector size="16" baseType="lpstr">
      <vt:lpstr>Arial</vt:lpstr>
      <vt:lpstr>Calibri</vt:lpstr>
      <vt:lpstr>Kantoorthema</vt:lpstr>
      <vt:lpstr>PowerPoint-presentatie</vt:lpstr>
      <vt:lpstr>Welkom!</vt:lpstr>
      <vt:lpstr>PowerPoint-presentatie</vt:lpstr>
      <vt:lpstr>4.1 Investeringsbegroting</vt:lpstr>
      <vt:lpstr>PowerPoint-presentatie</vt:lpstr>
      <vt:lpstr>Financieringsbegroting</vt:lpstr>
      <vt:lpstr>Financieringsbegroting</vt:lpstr>
      <vt:lpstr>Openingsbalans</vt:lpstr>
      <vt:lpstr>Exploitatiebegroting</vt:lpstr>
      <vt:lpstr>PowerPoint-presentatie</vt:lpstr>
      <vt:lpstr>Afschrijvingskosten</vt:lpstr>
      <vt:lpstr>Afsluiting verslag</vt:lpstr>
      <vt:lpstr>Aan de slag!</vt:lpstr>
    </vt:vector>
  </TitlesOfParts>
  <Company>Helicon Opleidingen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Miriam Oostdijk</dc:creator>
  <cp:lastModifiedBy>Elon van  Erp</cp:lastModifiedBy>
  <cp:revision>50</cp:revision>
  <dcterms:created xsi:type="dcterms:W3CDTF">2013-11-15T15:05:42Z</dcterms:created>
  <dcterms:modified xsi:type="dcterms:W3CDTF">2020-01-24T07:26:59Z</dcterms:modified>
</cp:coreProperties>
</file>